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6"/>
  </p:notesMasterIdLst>
  <p:sldIdLst>
    <p:sldId id="256" r:id="rId3"/>
    <p:sldId id="319" r:id="rId4"/>
    <p:sldId id="318" r:id="rId5"/>
    <p:sldId id="369" r:id="rId6"/>
    <p:sldId id="355" r:id="rId7"/>
    <p:sldId id="370" r:id="rId8"/>
    <p:sldId id="356" r:id="rId9"/>
    <p:sldId id="357" r:id="rId10"/>
    <p:sldId id="358" r:id="rId11"/>
    <p:sldId id="359" r:id="rId12"/>
    <p:sldId id="360" r:id="rId13"/>
    <p:sldId id="321" r:id="rId14"/>
    <p:sldId id="260" r:id="rId15"/>
    <p:sldId id="342" r:id="rId16"/>
    <p:sldId id="371" r:id="rId17"/>
    <p:sldId id="372" r:id="rId18"/>
    <p:sldId id="373" r:id="rId19"/>
    <p:sldId id="374" r:id="rId20"/>
    <p:sldId id="363" r:id="rId21"/>
    <p:sldId id="364" r:id="rId22"/>
    <p:sldId id="365" r:id="rId23"/>
    <p:sldId id="366" r:id="rId24"/>
    <p:sldId id="3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70"/>
            <p14:sldId id="356"/>
            <p14:sldId id="357"/>
            <p14:sldId id="358"/>
            <p14:sldId id="359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71"/>
            <p14:sldId id="372"/>
            <p14:sldId id="373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hyperlink" Target="https://youtu.be/OwuW200BTl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3.xml"/><Relationship Id="rId5" Type="http://schemas.openxmlformats.org/officeDocument/2006/relationships/image" Target="../media/image7.png"/><Relationship Id="rId10" Type="http://schemas.openxmlformats.org/officeDocument/2006/relationships/slide" Target="slide19.xml"/><Relationship Id="rId4" Type="http://schemas.openxmlformats.org/officeDocument/2006/relationships/image" Target="../media/image6.png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February 7</a:t>
            </a:r>
            <a:r>
              <a:rPr lang="en-US" sz="2400"/>
              <a:t>, 2018</a:t>
            </a:r>
            <a:endParaRPr lang="en-US" sz="2400" dirty="0"/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VEX Robotics Competition</a:t>
            </a:r>
          </a:p>
          <a:p>
            <a:pPr lvl="1"/>
            <a:r>
              <a:rPr lang="en-US" dirty="0"/>
              <a:t>February 10, 2018 9am- 3pm</a:t>
            </a:r>
          </a:p>
          <a:p>
            <a:pPr lvl="1"/>
            <a:r>
              <a:rPr lang="en-US" dirty="0"/>
              <a:t>Free Food and T-Shirt</a:t>
            </a:r>
          </a:p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300D0-5397-47C0-B284-880E2B85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38" y="2025041"/>
            <a:ext cx="2658651" cy="38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2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FAC49BC8-3EBC-457F-8CF1-C23497AA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4" y="5479813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9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122CF1E6-EE2A-4357-A08A-96FE47625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3" y="2072929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2357CDE0-4484-466F-BCD6-02B5CDF7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3" y="4406623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2CFEA-6F57-41A9-B4C4-C539AA4E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8" y="2218848"/>
            <a:ext cx="4100506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0052397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C6C73D58-D87B-4B6C-9022-9762278D9F0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Three Laws of Robotics">
            <a:extLst>
              <a:ext uri="{FF2B5EF4-FFF2-40B4-BE49-F238E27FC236}">
                <a16:creationId xmlns:a16="http://schemas.microsoft.com/office/drawing/2014/main" id="{DCB5EE29-CF34-4B39-8C14-EC560C3C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6" y="2332520"/>
            <a:ext cx="4220651" cy="38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B4695A-8419-48E5-A5C4-256449E9FAC9}"/>
              </a:ext>
            </a:extLst>
          </p:cNvPr>
          <p:cNvSpPr txBox="1">
            <a:spLocks/>
          </p:cNvSpPr>
          <p:nvPr/>
        </p:nvSpPr>
        <p:spPr>
          <a:xfrm>
            <a:off x="6948875" y="6282227"/>
            <a:ext cx="2638038" cy="45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XKCD: https://xkcd.com/1613/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4A-A299-4B2A-8767-EF9AA5E4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46" y="2118360"/>
            <a:ext cx="4168453" cy="28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Walk over To </a:t>
            </a:r>
            <a:r>
              <a:rPr lang="en-US" dirty="0" err="1"/>
              <a:t>Moes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6393</TotalTime>
  <Words>1066</Words>
  <Application>Microsoft Office PowerPoint</Application>
  <PresentationFormat>Widescreen</PresentationFormat>
  <Paragraphs>189</Paragraphs>
  <Slides>23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Partner Organizations</vt:lpstr>
      <vt:lpstr>How to become a Member</vt:lpstr>
      <vt:lpstr>SPARC Meetings</vt:lpstr>
      <vt:lpstr>Partner Organizations</vt:lpstr>
      <vt:lpstr>More Information about SPARC</vt:lpstr>
      <vt:lpstr>Meetings this Week</vt:lpstr>
      <vt:lpstr>Outreach</vt:lpstr>
      <vt:lpstr>Outreach Events</vt:lpstr>
      <vt:lpstr>Projects</vt:lpstr>
      <vt:lpstr>Project:  MATILDA</vt:lpstr>
      <vt:lpstr>Project:  Tesla Coil</vt:lpstr>
      <vt:lpstr>Project:  Unmanned Aerial SysTems</vt:lpstr>
      <vt:lpstr>Project:  Sumo Bot Tournament</vt:lpstr>
      <vt:lpstr>Sumo Robotics Tournament</vt:lpstr>
      <vt:lpstr>What is a Sumo Bot Competition?</vt:lpstr>
      <vt:lpstr>SPARC Sumo-Bot Requirements</vt:lpstr>
      <vt:lpstr>SPARC Competition Part Constraints</vt:lpstr>
      <vt:lpstr>Open Forum Topic: Walk over To Moes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304</cp:revision>
  <dcterms:created xsi:type="dcterms:W3CDTF">2016-09-03T15:20:58Z</dcterms:created>
  <dcterms:modified xsi:type="dcterms:W3CDTF">2018-04-04T13:18:39Z</dcterms:modified>
</cp:coreProperties>
</file>